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12" y="1682087"/>
            <a:ext cx="7435462" cy="3700750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MX" sz="3000" dirty="0">
              <a:solidFill>
                <a:schemeClr val="bg2">
                  <a:lumMod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30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Se informa a la ciudadanía que durante el mes de </a:t>
            </a:r>
            <a:r>
              <a:rPr lang="es-MX" sz="3000" b="1" dirty="0">
                <a:solidFill>
                  <a:srgbClr val="7030A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Abril </a:t>
            </a:r>
            <a:r>
              <a:rPr lang="es-MX" sz="30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</a:t>
            </a:r>
            <a:r>
              <a:rPr lang="es-MX" sz="3000" b="1" dirty="0">
                <a:solidFill>
                  <a:srgbClr val="7030A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2024</a:t>
            </a:r>
            <a:r>
              <a:rPr lang="es-MX" sz="30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, e</a:t>
            </a:r>
            <a:r>
              <a:rPr lang="es-MX" sz="30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sta Contraloría Interna, </a:t>
            </a:r>
            <a:r>
              <a:rPr lang="es-MX" sz="3000" b="1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NO participó en actos protocolarios de Entrega-Recepción. </a:t>
            </a:r>
          </a:p>
          <a:p>
            <a:pPr marR="179705" lvl="0" algn="just">
              <a:lnSpc>
                <a:spcPct val="100000"/>
              </a:lnSpc>
              <a:spcBef>
                <a:spcPts val="0"/>
              </a:spcBef>
            </a:pPr>
            <a:endParaRPr lang="es-MX" sz="30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80340" marR="179705" algn="just">
              <a:lnSpc>
                <a:spcPct val="100000"/>
              </a:lnSpc>
              <a:spcBef>
                <a:spcPts val="0"/>
              </a:spcBef>
            </a:pPr>
            <a:r>
              <a:rPr lang="es-MX" sz="30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62279" y="151839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30/Abril/2024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68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Lucero Roldán</cp:lastModifiedBy>
  <cp:revision>76</cp:revision>
  <dcterms:created xsi:type="dcterms:W3CDTF">2018-06-11T17:30:58Z</dcterms:created>
  <dcterms:modified xsi:type="dcterms:W3CDTF">2024-04-30T16:50:01Z</dcterms:modified>
</cp:coreProperties>
</file>